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m4a" ContentType="audio/unknown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9.jpg" ContentType="image/png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57" r:id="rId3"/>
    <p:sldId id="268" r:id="rId4"/>
    <p:sldId id="269" r:id="rId5"/>
    <p:sldId id="271" r:id="rId6"/>
    <p:sldId id="258" r:id="rId7"/>
    <p:sldId id="259" r:id="rId8"/>
    <p:sldId id="260" r:id="rId9"/>
    <p:sldId id="266" r:id="rId10"/>
    <p:sldId id="267" r:id="rId11"/>
    <p:sldId id="272" r:id="rId12"/>
    <p:sldId id="263" r:id="rId13"/>
    <p:sldId id="261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85" autoAdjust="0"/>
    <p:restoredTop sz="94660"/>
  </p:normalViewPr>
  <p:slideViewPr>
    <p:cSldViewPr snapToGrid="0">
      <p:cViewPr varScale="1">
        <p:scale>
          <a:sx n="83" d="100"/>
          <a:sy n="83" d="100"/>
        </p:scale>
        <p:origin x="-78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22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9CC66-5ABA-4E99-AA59-25337A543559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DF0D29-7D92-4008-A2D7-F81A2BF77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526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F0D29-7D92-4008-A2D7-F81A2BF77E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527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345E25-96CB-4415-AF3D-21797CBC1B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331586F-B136-485C-A06C-522685C063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90F3DEF-2984-4F8F-99D5-D4E7E0B36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E9A397-DE8F-49AF-9B0A-122ACC14F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6AAE907-2630-4E38-83DC-46FF38F26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702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947BEC-E0BB-4DB0-98DF-282F75949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541FCED-A2FB-417D-AD32-D4C5C8AEA7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82CC2CF-77F1-4EE3-98EE-D8EB35E9A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ECB4EBA-BEAA-4E3D-A1FD-261D72571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FCE1EB-6CFB-45C3-8BB4-C4E95D6FB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579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052D03C-F1FA-499D-9181-ED72E169D6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E452B13-C99A-49C0-AE17-32710D2041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5DF3701-6F43-44FE-A86D-D686502BB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D7FFA31-C465-4A4E-8FF9-7712CEB9D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009E918-36F3-488E-A43A-6CA4C95D3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264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2C6DC9-798B-431C-A3B9-8DDDDD836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5BAE8B8-3989-4B6A-9372-604039FD7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0969103-B38E-498B-821F-015EB5B6F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22DA80A-A140-4874-A030-5FD1995D6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1CDF55-490C-4786-9425-28C58BBF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92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1CF5DD-CA6F-4AE7-8EC6-272B17B5B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15B4927-8349-4577-99E4-9C41E1073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DC79D63-07EC-4864-8C72-AD0CBF0C0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F2283B-05C5-4D84-AC9E-909AF74B8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5070A92-8DA6-48BC-820B-B4CACD580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29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00EBE2-4F42-4EEC-BF20-6E87BCED8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64CBF60-2785-4EC2-BFC4-E1019AEC9A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2213105-E45F-4D4D-9BCD-9AC51E4E83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368CA55-C326-4D2B-AF25-E68684AE8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48F7303-AC9E-4B2D-8417-B3EBA1777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5C087B1-B3F2-40E9-A8DE-DB9F836FC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53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0CC508-B2AE-4B2F-914D-3C5D48965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8A23DFF-E3C6-492C-BCB8-93CBE33DC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6159B3F-79D0-442B-81A3-D151883560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000A7C7-835E-46EC-8183-9B1F823AB5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DEB5B0A-5AD2-4D16-9FEF-A3093EE038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65A55614-56BA-44F5-990B-3031300CC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EB0E868-D332-4E6B-BD2C-A96B1801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07CEB4B-C6A4-4EA1-A28D-20571BE8E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998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4C8538-1D24-4386-97D5-F67B3E404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7F133AD-84A8-4815-A727-8BF9131DB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9C7497A-9998-4F85-BEDB-353CC7319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CCDC12E-2482-45CB-A5DF-71DED67F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31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23F5767-CB2D-4738-ABE2-BC334973E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90CA645-20EF-4228-95FB-6B50753B1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EFA51E-E685-4FF8-8D20-4613B12FE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172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DF5B96-C3E9-4DCA-9C69-30B83A165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4A959AB-7DF8-4D8A-84BC-CD3DA1EF7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8697E6-A6AC-4F46-B6D8-7B0FE7CCD0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AE55108-EBCD-4036-A0A1-C0933069E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138DC03-0B52-4B72-8DC1-AE1A9156F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F1C0BE0-2469-4E8B-AD6F-39F7BD764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868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F28B1E-57DD-4858-84DD-E614B7700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FC2A510-8A0F-452C-9EE2-9FCFF30836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1A3466D-62EC-48D0-B615-E61BAB5ED7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1FAB92B-25C8-4690-9EFA-DA134A7EC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BA001DF-C563-45E9-B04D-5B3B1776D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B091DFB-5F66-4CA4-8829-4CCB24E07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84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CAB4C48-D863-4E1B-814C-8761D027E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949AD77-C26F-440F-94E6-39E24E1C4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42A7D46-D552-4685-BC7E-5465EE0358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6FB1E-1137-4B30-8733-58A424AEABEE}" type="datetimeFigureOut">
              <a:rPr lang="zh-CN" altLang="en-US" smtClean="0"/>
              <a:t>18/08/17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C5F6A25-FE8D-4F0F-B90F-33BF30CE72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6E8799C-9D22-4147-83E7-5A70EE4D45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C1655-5D9E-48B3-8CB1-1F98A254F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38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1" Type="http://schemas.microsoft.com/office/2007/relationships/media" Target="../media/media1.m4a"/><Relationship Id="rId2" Type="http://schemas.openxmlformats.org/officeDocument/2006/relationships/audio" Target="../media/media1.m4a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1" Type="http://schemas.microsoft.com/office/2007/relationships/media" Target="../media/media2.m4a"/><Relationship Id="rId2" Type="http://schemas.openxmlformats.org/officeDocument/2006/relationships/audio" Target="../media/media2.m4a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5" Type="http://schemas.openxmlformats.org/officeDocument/2006/relationships/image" Target="../media/image21.jpg"/><Relationship Id="rId6" Type="http://schemas.openxmlformats.org/officeDocument/2006/relationships/image" Target="../media/image22.jpg"/><Relationship Id="rId7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png"/><Relationship Id="rId5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11.jpg"/><Relationship Id="rId5" Type="http://schemas.openxmlformats.org/officeDocument/2006/relationships/image" Target="../media/image12.jpg"/><Relationship Id="rId6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he Beatles - Let It Be (Alex Goot-'s cover - lyrics)">
            <a:hlinkClick r:id="" action="ppaction://media"/>
            <a:extLst>
              <a:ext uri="{FF2B5EF4-FFF2-40B4-BE49-F238E27FC236}">
                <a16:creationId xmlns:a16="http://schemas.microsoft.com/office/drawing/2014/main" xmlns="" id="{9B5F53BA-D410-4639-A477-46D1B7126F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94950" y="5842000"/>
            <a:ext cx="487363" cy="4873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5926E02-12A4-4B34-BCE3-A645974493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023" y="1954768"/>
            <a:ext cx="6483661" cy="35834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E744C3-4129-41A6-86AF-00CAB2431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0"/>
            <a:ext cx="11987708" cy="2159000"/>
          </a:xfrm>
        </p:spPr>
        <p:txBody>
          <a:bodyPr>
            <a:noAutofit/>
          </a:bodyPr>
          <a:lstStyle/>
          <a:p>
            <a:r>
              <a:rPr lang="en-US" altLang="zh-CN" sz="18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	Welcome!</a:t>
            </a:r>
            <a:endParaRPr lang="zh-CN" altLang="en-US" sz="180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EAA0062-AC1F-411E-97F2-FD1EEF47DC1A}"/>
              </a:ext>
            </a:extLst>
          </p:cNvPr>
          <p:cNvSpPr txBox="1"/>
          <p:nvPr/>
        </p:nvSpPr>
        <p:spPr>
          <a:xfrm>
            <a:off x="8647906" y="5683032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Made by Henry</a:t>
            </a:r>
            <a:endParaRPr lang="zh-CN" altLang="en-US" sz="36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361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1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38E97A8-CC3E-434B-B6DF-04CB8DB88B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3" t="8007" r="6028" b="3036"/>
          <a:stretch/>
        </p:blipFill>
        <p:spPr>
          <a:xfrm>
            <a:off x="0" y="0"/>
            <a:ext cx="5021944" cy="4804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530690E-287F-4EED-9D74-408015042D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3" t="8007" r="6028" b="3036"/>
          <a:stretch/>
        </p:blipFill>
        <p:spPr>
          <a:xfrm>
            <a:off x="7170056" y="2053773"/>
            <a:ext cx="5021944" cy="4804227"/>
          </a:xfrm>
          <a:prstGeom prst="rect">
            <a:avLst/>
          </a:prstGeom>
        </p:spPr>
      </p:pic>
      <p:sp>
        <p:nvSpPr>
          <p:cNvPr id="8" name="不完整圆 7">
            <a:extLst>
              <a:ext uri="{FF2B5EF4-FFF2-40B4-BE49-F238E27FC236}">
                <a16:creationId xmlns:a16="http://schemas.microsoft.com/office/drawing/2014/main" xmlns="" id="{BA6872C1-6D8C-4F2B-9B55-A3D47C1B3F75}"/>
              </a:ext>
            </a:extLst>
          </p:cNvPr>
          <p:cNvSpPr/>
          <p:nvPr/>
        </p:nvSpPr>
        <p:spPr>
          <a:xfrm rot="10800000">
            <a:off x="7489372" y="2318657"/>
            <a:ext cx="4383312" cy="4274458"/>
          </a:xfrm>
          <a:prstGeom prst="pie">
            <a:avLst>
              <a:gd name="adj1" fmla="val 21594314"/>
              <a:gd name="adj2" fmla="val 10789839"/>
            </a:avLst>
          </a:prstGeom>
          <a:solidFill>
            <a:schemeClr val="accent6">
              <a:lumMod val="75000"/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不完整圆 8">
            <a:extLst>
              <a:ext uri="{FF2B5EF4-FFF2-40B4-BE49-F238E27FC236}">
                <a16:creationId xmlns:a16="http://schemas.microsoft.com/office/drawing/2014/main" xmlns="" id="{CCBD4AB1-D903-448C-A2A6-E60839CCBDD0}"/>
              </a:ext>
            </a:extLst>
          </p:cNvPr>
          <p:cNvSpPr/>
          <p:nvPr/>
        </p:nvSpPr>
        <p:spPr>
          <a:xfrm>
            <a:off x="319316" y="264884"/>
            <a:ext cx="4383312" cy="4274458"/>
          </a:xfrm>
          <a:prstGeom prst="pie">
            <a:avLst>
              <a:gd name="adj1" fmla="val 8099662"/>
              <a:gd name="adj2" fmla="val 4415859"/>
            </a:avLst>
          </a:prstGeom>
          <a:solidFill>
            <a:schemeClr val="accent6">
              <a:lumMod val="7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437F443-A627-45C8-8C33-7B5845945DE3}"/>
              </a:ext>
            </a:extLst>
          </p:cNvPr>
          <p:cNvSpPr/>
          <p:nvPr/>
        </p:nvSpPr>
        <p:spPr>
          <a:xfrm>
            <a:off x="5021944" y="2053773"/>
            <a:ext cx="2148112" cy="2750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The time we learn</a:t>
            </a:r>
            <a:endParaRPr lang="zh-CN" altLang="en-US" sz="2800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499576-B774-4528-89EB-0D0D99FB09ED}"/>
              </a:ext>
            </a:extLst>
          </p:cNvPr>
          <p:cNvSpPr/>
          <p:nvPr/>
        </p:nvSpPr>
        <p:spPr>
          <a:xfrm>
            <a:off x="5628967" y="84222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In china, we learn for about 10 hours, from 7.30 to 5.30.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ECC3312-8873-4C85-8F56-098D50643DA7}"/>
              </a:ext>
            </a:extLst>
          </p:cNvPr>
          <p:cNvSpPr/>
          <p:nvPr/>
        </p:nvSpPr>
        <p:spPr>
          <a:xfrm>
            <a:off x="629264" y="550405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In New Zealand, students learn for about 6 hours, from 9.00 to 3.00. </a:t>
            </a:r>
          </a:p>
        </p:txBody>
      </p:sp>
    </p:spTree>
    <p:extLst>
      <p:ext uri="{BB962C8B-B14F-4D97-AF65-F5344CB8AC3E}">
        <p14:creationId xmlns:p14="http://schemas.microsoft.com/office/powerpoint/2010/main" val="1655297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8" grpId="0" animBg="1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9055" y="1157532"/>
            <a:ext cx="4221362" cy="28135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071" y="1391994"/>
            <a:ext cx="4689230" cy="2344615"/>
          </a:xfrm>
          <a:prstGeom prst="rect">
            <a:avLst/>
          </a:prstGeom>
        </p:spPr>
      </p:pic>
      <p:pic>
        <p:nvPicPr>
          <p:cNvPr id="3" name="图片 2" descr="图片包含 钢笔, 书写用具, 定居者&#10;&#10;已生成极高可信度的说明">
            <a:extLst>
              <a:ext uri="{FF2B5EF4-FFF2-40B4-BE49-F238E27FC236}">
                <a16:creationId xmlns:a16="http://schemas.microsoft.com/office/drawing/2014/main" xmlns="" id="{2D448C1F-9459-44CE-B144-49AABB3E2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862" y="4146911"/>
            <a:ext cx="2901951" cy="231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1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0D4E16C-0DF2-4D6F-B089-6A95840F2792}"/>
              </a:ext>
            </a:extLst>
          </p:cNvPr>
          <p:cNvSpPr/>
          <p:nvPr/>
        </p:nvSpPr>
        <p:spPr>
          <a:xfrm>
            <a:off x="-1945731" y="2667000"/>
            <a:ext cx="162560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11500" b="1" dirty="0">
                <a:ln/>
                <a:solidFill>
                  <a:schemeClr val="accent6">
                    <a:lumMod val="75000"/>
                  </a:schemeClr>
                </a:solidFill>
                <a:latin typeface="Apple Chancery"/>
                <a:cs typeface="Apple Chancery"/>
              </a:rPr>
              <a:t>My experience</a:t>
            </a:r>
            <a:endParaRPr lang="zh-CN" altLang="en-US" sz="11500" b="1" cap="none" spc="0" dirty="0">
              <a:ln/>
              <a:solidFill>
                <a:schemeClr val="accent6">
                  <a:lumMod val="75000"/>
                </a:schemeClr>
              </a:solidFill>
              <a:effectLst/>
              <a:latin typeface="Apple Chancery"/>
              <a:cs typeface="Apple Chancery"/>
            </a:endParaRPr>
          </a:p>
        </p:txBody>
      </p:sp>
      <p:pic>
        <p:nvPicPr>
          <p:cNvPr id="3" name="Westlife - I Have a Dream">
            <a:hlinkClick r:id="" action="ppaction://media"/>
            <a:extLst>
              <a:ext uri="{FF2B5EF4-FFF2-40B4-BE49-F238E27FC236}">
                <a16:creationId xmlns:a16="http://schemas.microsoft.com/office/drawing/2014/main" xmlns="" id="{2A32A8C0-D64B-4BB3-8BED-DDE2C79C21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23525" y="53943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259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46000">
              <a:schemeClr val="accent6">
                <a:lumMod val="95000"/>
                <a:lumOff val="5000"/>
              </a:schemeClr>
            </a:gs>
            <a:gs pos="100000">
              <a:schemeClr val="accent6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户外, 天空, 地面&#10;&#10;已生成极高可信度的说明">
            <a:extLst>
              <a:ext uri="{FF2B5EF4-FFF2-40B4-BE49-F238E27FC236}">
                <a16:creationId xmlns:a16="http://schemas.microsoft.com/office/drawing/2014/main" xmlns="" id="{FD80446C-1987-4E9F-BD0B-CC6A806DD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74423">
            <a:off x="416791" y="1268820"/>
            <a:ext cx="5651623" cy="3043181"/>
          </a:xfrm>
          <a:prstGeom prst="rect">
            <a:avLst/>
          </a:prstGeom>
        </p:spPr>
      </p:pic>
      <p:pic>
        <p:nvPicPr>
          <p:cNvPr id="6" name="图片 5" descr="图片包含 草, 房屋, 户外, 天空&#10;&#10;已生成极高可信度的说明">
            <a:extLst>
              <a:ext uri="{FF2B5EF4-FFF2-40B4-BE49-F238E27FC236}">
                <a16:creationId xmlns:a16="http://schemas.microsoft.com/office/drawing/2014/main" xmlns="" id="{18FD343E-C03E-49B6-9616-3D0276836D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5490">
            <a:off x="6622324" y="2094757"/>
            <a:ext cx="4852330" cy="3375779"/>
          </a:xfrm>
          <a:prstGeom prst="rect">
            <a:avLst/>
          </a:prstGeom>
        </p:spPr>
      </p:pic>
      <p:pic>
        <p:nvPicPr>
          <p:cNvPr id="8" name="图片 7" descr="图片包含 室内, 人员&#10;&#10;已生成极高可信度的说明">
            <a:extLst>
              <a:ext uri="{FF2B5EF4-FFF2-40B4-BE49-F238E27FC236}">
                <a16:creationId xmlns:a16="http://schemas.microsoft.com/office/drawing/2014/main" xmlns="" id="{0AE9EB9E-3253-4C59-9BD4-BCF2A270A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2868">
            <a:off x="3100351" y="2525009"/>
            <a:ext cx="4361418" cy="32710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0A9A84F-20CC-4D9E-AAC3-FE02E6D77E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70300">
            <a:off x="8749811" y="374240"/>
            <a:ext cx="2361537" cy="31487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3A136B9-A8EF-46E9-83A9-F98B654B63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02771">
            <a:off x="5870081" y="97168"/>
            <a:ext cx="1653471" cy="2204628"/>
          </a:xfrm>
          <a:prstGeom prst="rect">
            <a:avLst/>
          </a:prstGeom>
        </p:spPr>
      </p:pic>
      <p:pic>
        <p:nvPicPr>
          <p:cNvPr id="5" name="图片 4" descr="图片包含 地板, 地面, 室内&#10;&#10;已生成极高可信度的说明">
            <a:extLst>
              <a:ext uri="{FF2B5EF4-FFF2-40B4-BE49-F238E27FC236}">
                <a16:creationId xmlns:a16="http://schemas.microsoft.com/office/drawing/2014/main" xmlns="" id="{0C8B5489-D065-46E9-B0CF-25E254997E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7556">
            <a:off x="9913537" y="3853846"/>
            <a:ext cx="1781874" cy="237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32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1AF304-D95A-4EB9-8FB3-939625292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1288" y="190152"/>
            <a:ext cx="9818688" cy="4628906"/>
          </a:xfrm>
        </p:spPr>
        <p:txBody>
          <a:bodyPr>
            <a:normAutofit fontScale="90000"/>
          </a:bodyPr>
          <a:lstStyle/>
          <a:p>
            <a:r>
              <a:rPr lang="en-US" altLang="zh-CN" sz="11500" dirty="0">
                <a:solidFill>
                  <a:schemeClr val="accent2"/>
                </a:solidFill>
                <a:latin typeface="Apple Casual"/>
                <a:cs typeface="Apple Casual"/>
              </a:rPr>
              <a:t>Bye, I will always remember you</a:t>
            </a:r>
            <a:r>
              <a:rPr lang="en-US" altLang="zh-CN" sz="13800" dirty="0">
                <a:solidFill>
                  <a:schemeClr val="accent2"/>
                </a:solidFill>
                <a:latin typeface="Chiller" panose="04020404031007020602" pitchFamily="82" charset="0"/>
              </a:rPr>
              <a:t>.</a:t>
            </a:r>
            <a:endParaRPr lang="zh-CN" altLang="en-US" sz="13800" dirty="0">
              <a:solidFill>
                <a:schemeClr val="accent2"/>
              </a:solidFill>
              <a:latin typeface="Chiller" panose="04020404031007020602" pitchFamily="82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68A2F7-2BA5-44AB-8A9E-835696F99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61" y="462659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23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1B5C084-94E3-4049-9399-5D7E742A2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10777"/>
            <a:ext cx="10515600" cy="285610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8000" dirty="0">
                <a:latin typeface="Edwardian Script ITC" panose="030303020407070D0804" pitchFamily="66" charset="0"/>
              </a:rPr>
              <a:t>About me</a:t>
            </a:r>
          </a:p>
          <a:p>
            <a:r>
              <a:rPr lang="en-US" altLang="zh-CN" sz="8000" dirty="0">
                <a:latin typeface="Edwardian Script ITC" panose="030303020407070D0804" pitchFamily="66" charset="0"/>
              </a:rPr>
              <a:t>Study</a:t>
            </a:r>
          </a:p>
          <a:p>
            <a:r>
              <a:rPr lang="en-US" altLang="zh-CN" sz="8000" dirty="0">
                <a:latin typeface="Edwardian Script ITC" panose="030303020407070D0804" pitchFamily="66" charset="0"/>
              </a:rPr>
              <a:t>My experience here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7F0D3FC-A3FE-4D23-819D-8653093BB81E}"/>
              </a:ext>
            </a:extLst>
          </p:cNvPr>
          <p:cNvSpPr/>
          <p:nvPr/>
        </p:nvSpPr>
        <p:spPr>
          <a:xfrm>
            <a:off x="838200" y="294786"/>
            <a:ext cx="451758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13800" b="1" cap="none" spc="0" dirty="0">
                <a:ln/>
                <a:solidFill>
                  <a:schemeClr val="accent4"/>
                </a:solidFill>
                <a:effectLst/>
                <a:latin typeface="Edwardian Script ITC" panose="030303020407070D0804" pitchFamily="66" charset="0"/>
              </a:rPr>
              <a:t>Content</a:t>
            </a:r>
            <a:endParaRPr lang="zh-CN" altLang="en-US" sz="13800" b="1" cap="none" spc="0" dirty="0">
              <a:ln/>
              <a:solidFill>
                <a:schemeClr val="accent4"/>
              </a:solidFill>
              <a:effectLst/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84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0D4E16C-0DF2-4D6F-B089-6A95840F2792}"/>
              </a:ext>
            </a:extLst>
          </p:cNvPr>
          <p:cNvSpPr/>
          <p:nvPr/>
        </p:nvSpPr>
        <p:spPr>
          <a:xfrm>
            <a:off x="1471040" y="1916156"/>
            <a:ext cx="8968372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16600" b="1" cap="none" spc="0" dirty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Apple Chancery"/>
                <a:cs typeface="Apple Chancery"/>
              </a:rPr>
              <a:t>About me</a:t>
            </a:r>
            <a:endParaRPr lang="zh-CN" altLang="en-US" sz="16600" b="1" cap="none" spc="0" dirty="0">
              <a:ln/>
              <a:solidFill>
                <a:schemeClr val="accent6">
                  <a:lumMod val="75000"/>
                </a:schemeClr>
              </a:solidFill>
              <a:effectLst/>
              <a:latin typeface="Apple Chancery"/>
              <a:cs typeface="Apple Chancery"/>
            </a:endParaRPr>
          </a:p>
        </p:txBody>
      </p:sp>
    </p:spTree>
    <p:extLst>
      <p:ext uri="{BB962C8B-B14F-4D97-AF65-F5344CB8AC3E}">
        <p14:creationId xmlns:p14="http://schemas.microsoft.com/office/powerpoint/2010/main" val="1132446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612E47-B7C6-4FF7-AB3C-4301D8717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863" y="413251"/>
            <a:ext cx="1385637" cy="1325563"/>
          </a:xfrm>
        </p:spPr>
        <p:txBody>
          <a:bodyPr>
            <a:normAutofit/>
          </a:bodyPr>
          <a:lstStyle/>
          <a:p>
            <a:r>
              <a:rPr lang="en-US" altLang="zh-CN" sz="60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Me</a:t>
            </a:r>
            <a:endParaRPr lang="zh-CN" altLang="en-US" sz="6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图片 5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4EC905AC-067F-4354-B34E-F7FDF6B001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487" y="233362"/>
            <a:ext cx="7439025" cy="639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658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C145DE-E487-472C-AFB3-066AAB406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775" y="627906"/>
            <a:ext cx="10515600" cy="1220596"/>
          </a:xfrm>
        </p:spPr>
        <p:txBody>
          <a:bodyPr/>
          <a:lstStyle/>
          <a:p>
            <a:r>
              <a:rPr lang="en-US" altLang="zh-CN" dirty="0"/>
              <a:t>My school                           1440 students</a:t>
            </a:r>
            <a:endParaRPr lang="zh-CN" altLang="en-US" dirty="0"/>
          </a:p>
        </p:txBody>
      </p:sp>
      <p:pic>
        <p:nvPicPr>
          <p:cNvPr id="8" name="图片 7" descr="图片包含 户外, 树, 建筑物, 天空&#10;&#10;已生成极高可信度的说明">
            <a:extLst>
              <a:ext uri="{FF2B5EF4-FFF2-40B4-BE49-F238E27FC236}">
                <a16:creationId xmlns:a16="http://schemas.microsoft.com/office/drawing/2014/main" xmlns="" id="{DEA0BAEC-BE1A-4F4D-888F-B5E9DA19FB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23" y="3579449"/>
            <a:ext cx="4714875" cy="2743200"/>
          </a:xfrm>
          <a:prstGeom prst="rect">
            <a:avLst/>
          </a:prstGeom>
        </p:spPr>
      </p:pic>
      <p:pic>
        <p:nvPicPr>
          <p:cNvPr id="10" name="图片 9" descr="图片包含 户外, 天空, 地面, 道路&#10;&#10;已生成极高可信度的说明">
            <a:extLst>
              <a:ext uri="{FF2B5EF4-FFF2-40B4-BE49-F238E27FC236}">
                <a16:creationId xmlns:a16="http://schemas.microsoft.com/office/drawing/2014/main" xmlns="" id="{DAED0AAA-872F-4469-B835-25453C225F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229" y="1995018"/>
            <a:ext cx="4205288" cy="27474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9574" y="146120"/>
            <a:ext cx="1826894" cy="2270105"/>
          </a:xfrm>
          <a:prstGeom prst="rect">
            <a:avLst/>
          </a:prstGeom>
        </p:spPr>
      </p:pic>
      <p:pic>
        <p:nvPicPr>
          <p:cNvPr id="3" name="Picture 2" descr="mob_183885604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552" y="2741313"/>
            <a:ext cx="3522235" cy="26416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8708" y="5721550"/>
            <a:ext cx="3130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Shibei</a:t>
            </a:r>
            <a:r>
              <a:rPr lang="en-US" dirty="0"/>
              <a:t> junior middle school</a:t>
            </a:r>
          </a:p>
        </p:txBody>
      </p:sp>
    </p:spTree>
    <p:extLst>
      <p:ext uri="{BB962C8B-B14F-4D97-AF65-F5344CB8AC3E}">
        <p14:creationId xmlns:p14="http://schemas.microsoft.com/office/powerpoint/2010/main" val="2895669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0D4E16C-0DF2-4D6F-B089-6A95840F2792}"/>
              </a:ext>
            </a:extLst>
          </p:cNvPr>
          <p:cNvSpPr/>
          <p:nvPr/>
        </p:nvSpPr>
        <p:spPr>
          <a:xfrm>
            <a:off x="3299966" y="2001881"/>
            <a:ext cx="5681991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16600" b="1" cap="none" spc="0" dirty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Apple Chancery"/>
                <a:cs typeface="Apple Chancery"/>
              </a:rPr>
              <a:t>Study</a:t>
            </a:r>
            <a:endParaRPr lang="zh-CN" altLang="en-US" sz="16600" b="1" cap="none" spc="0" dirty="0">
              <a:ln/>
              <a:solidFill>
                <a:schemeClr val="accent6">
                  <a:lumMod val="75000"/>
                </a:schemeClr>
              </a:solidFill>
              <a:effectLst/>
              <a:latin typeface="Apple Chancery"/>
              <a:cs typeface="Apple Chancery"/>
            </a:endParaRPr>
          </a:p>
        </p:txBody>
      </p:sp>
    </p:spTree>
    <p:extLst>
      <p:ext uri="{BB962C8B-B14F-4D97-AF65-F5344CB8AC3E}">
        <p14:creationId xmlns:p14="http://schemas.microsoft.com/office/powerpoint/2010/main" val="389760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9ACC920-E8FE-48A6-9EC2-F2FE1502B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6744" y="1835495"/>
            <a:ext cx="10515600" cy="3186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5400" dirty="0">
                <a:latin typeface="Gloucester MT Extra Condensed" panose="02030808020601010101" pitchFamily="18" charset="0"/>
              </a:rPr>
              <a:t>The reason why I want to talk about study is that I want to find out the similarities and the contrasts between Chinese students’ study mode and kiwis’ study mode. And we should learn from each other.</a:t>
            </a:r>
            <a:endParaRPr lang="zh-CN" altLang="en-US" sz="5400" dirty="0">
              <a:latin typeface="Gloucester MT Extra Condensed" panose="02030808020601010101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75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>
            <a:extLst>
              <a:ext uri="{FF2B5EF4-FFF2-40B4-BE49-F238E27FC236}">
                <a16:creationId xmlns:a16="http://schemas.microsoft.com/office/drawing/2014/main" xmlns="" id="{79E4C96A-C3F0-4722-A115-C874599C28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8" b="6541"/>
          <a:stretch/>
        </p:blipFill>
        <p:spPr>
          <a:xfrm>
            <a:off x="0" y="0"/>
            <a:ext cx="7145774" cy="4066721"/>
          </a:xfr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EEC86B3-ED10-49EC-AFD8-FB21963ED5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89" y="2685143"/>
            <a:ext cx="7418410" cy="417285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224F45-4D61-4E48-82A4-92BFFD490DBE}"/>
              </a:ext>
            </a:extLst>
          </p:cNvPr>
          <p:cNvSpPr/>
          <p:nvPr/>
        </p:nvSpPr>
        <p:spPr>
          <a:xfrm>
            <a:off x="4773589" y="2685143"/>
            <a:ext cx="2372184" cy="13815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Classrooms</a:t>
            </a:r>
            <a:endParaRPr lang="zh-CN" altLang="en-US" sz="28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EB1D82E-E1D4-43BD-B259-67AF21647C03}"/>
              </a:ext>
            </a:extLst>
          </p:cNvPr>
          <p:cNvSpPr txBox="1"/>
          <p:nvPr/>
        </p:nvSpPr>
        <p:spPr>
          <a:xfrm>
            <a:off x="7547429" y="624115"/>
            <a:ext cx="43542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In china, each student has a desk, we put our things in the desk.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Teacher write things on the blackboard, including timetables, the homework, and of course the knowledge.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F9E112-1A88-4768-AF36-FE9C4783677E}"/>
              </a:ext>
            </a:extLst>
          </p:cNvPr>
          <p:cNvSpPr txBox="1"/>
          <p:nvPr/>
        </p:nvSpPr>
        <p:spPr>
          <a:xfrm>
            <a:off x="514452" y="4771571"/>
            <a:ext cx="37446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In New Zealand, students work on big tables together, and teacher write things on a whiteboard. The wall is full of students’ s work and schedule.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550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xmlns="" id="{339C1224-4C30-4574-B8A7-5BCE3AE45A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698" y="1"/>
            <a:ext cx="2772696" cy="4929237"/>
          </a:xfr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0BAFE9F-58B4-4047-A9E1-9EE0528960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394" y="1884515"/>
            <a:ext cx="6646606" cy="498495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36ED372-D7B2-4070-98BE-4F7BADC2A5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72697" cy="492923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224F45-4D61-4E48-82A4-92BFFD490DBE}"/>
              </a:ext>
            </a:extLst>
          </p:cNvPr>
          <p:cNvSpPr/>
          <p:nvPr/>
        </p:nvSpPr>
        <p:spPr>
          <a:xfrm>
            <a:off x="4373815" y="2428341"/>
            <a:ext cx="2572441" cy="17108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Things we learn (Like Math)</a:t>
            </a:r>
            <a:endParaRPr lang="zh-CN" altLang="en-US" sz="28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3BB28FF-42C3-4212-982C-4B2AA410D4A7}"/>
              </a:ext>
            </a:extLst>
          </p:cNvPr>
          <p:cNvSpPr txBox="1"/>
          <p:nvPr/>
        </p:nvSpPr>
        <p:spPr>
          <a:xfrm>
            <a:off x="6746000" y="351923"/>
            <a:ext cx="4354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In china, we learn difficult things. But they are very boring. We have a lot of homework to do, there are also a lot of tests.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CAD1ADB-78D0-4D30-8CBE-A01716B98250}"/>
              </a:ext>
            </a:extLst>
          </p:cNvPr>
          <p:cNvSpPr txBox="1"/>
          <p:nvPr/>
        </p:nvSpPr>
        <p:spPr>
          <a:xfrm>
            <a:off x="769257" y="5413929"/>
            <a:ext cx="43542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In New Zealand, students learn easier things, but they are very interesting. Students have less homework.</a:t>
            </a:r>
          </a:p>
        </p:txBody>
      </p:sp>
    </p:spTree>
    <p:extLst>
      <p:ext uri="{BB962C8B-B14F-4D97-AF65-F5344CB8AC3E}">
        <p14:creationId xmlns:p14="http://schemas.microsoft.com/office/powerpoint/2010/main" val="3943340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</TotalTime>
  <Words>235</Words>
  <Application>Microsoft Macintosh PowerPoint</Application>
  <PresentationFormat>Custom</PresentationFormat>
  <Paragraphs>25</Paragraphs>
  <Slides>14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主题​​</vt:lpstr>
      <vt:lpstr> Welcome!</vt:lpstr>
      <vt:lpstr>PowerPoint Presentation</vt:lpstr>
      <vt:lpstr>PowerPoint Presentation</vt:lpstr>
      <vt:lpstr>Me</vt:lpstr>
      <vt:lpstr>My school                           1440 students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Bye, I will always remember you.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Welcome!</dc:title>
  <dc:creator>wang henry</dc:creator>
  <cp:lastModifiedBy>Sam Zimmerman</cp:lastModifiedBy>
  <cp:revision>59</cp:revision>
  <dcterms:created xsi:type="dcterms:W3CDTF">2017-08-15T08:08:46Z</dcterms:created>
  <dcterms:modified xsi:type="dcterms:W3CDTF">2017-08-17T23:07:30Z</dcterms:modified>
</cp:coreProperties>
</file>